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вязной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508"/>
            <a:ext cx="9129048" cy="69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096" y="4046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653454"/>
            <a:ext cx="7301336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 Black" pitchFamily="34" charset="0"/>
              </a:rPr>
              <a:t>     «Огород на окне»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Arial Black" pitchFamily="34" charset="0"/>
              </a:rPr>
              <a:t>Первая младшая группа</a:t>
            </a:r>
            <a:endParaRPr lang="ru-RU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445224"/>
            <a:ext cx="629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Викторовна, воспитатель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КК,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Студеникина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Николаевна, воспитатель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КК,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632120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АННА 2017 год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связной\Desktop\621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" y="1028118"/>
            <a:ext cx="1625336" cy="16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вязной\Desktop\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связной\Desktop\4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76" y="1269286"/>
            <a:ext cx="2857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язной\Desktop\Green2Printr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88641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интереса к исследовательской деятельности в процессе выращивания растений;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к активной жизни детского сада в рамках организации и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реализации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Сформировать представления о: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жизни овощей как живых существ (они растут, могут быть здоровыми и больными) ;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-Воспитывающие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Воспитывать бережное и доброе отношение к природе.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самосохранения, умение заботиться о своём здоровье.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Воспитывать желание производить трудовые действия, помогать взрослым.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Формировать чувство ответственности при уходе за огородными растениями: вовремя полить, рыхлить почву, предохранять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Вызвать у детей интерес к конкретным объектам – луку, чесноку через стихи, загадки, проектно – исследовательскую деятельность и организацию художественно-продуктивной творческой деятельности.</a:t>
            </a: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язной\Desktop\____20160209_1461295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огород\DSCN1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" y="116631"/>
            <a:ext cx="3790102" cy="284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J:\огород\DSCN1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8" y="3839338"/>
            <a:ext cx="3665482" cy="27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572000" y="54868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он наш огород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у нас пучок растет.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пшеница колосится,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подсолнечник цветет!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Подрастает огурец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какой он молодец.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фасоль и горох,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 урожай не плох!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J:\огород\DSCN14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5" y="3789289"/>
            <a:ext cx="3717763" cy="278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93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язной\Desktop\1262678_bubbles_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399895"/>
            <a:ext cx="62646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огород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J:\огород\DSCN1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0" y="1061737"/>
            <a:ext cx="3459156" cy="2594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J:\огород\DSCN14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1737"/>
            <a:ext cx="3312368" cy="2484276"/>
          </a:xfrm>
          <a:prstGeom prst="round2DiagRect">
            <a:avLst>
              <a:gd name="adj1" fmla="val 16667"/>
              <a:gd name="adj2" fmla="val 266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огород\DSCN14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24" y="3933056"/>
            <a:ext cx="3366344" cy="2524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J:\огород\DSCN14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4" y="3933056"/>
            <a:ext cx="3579171" cy="2684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язной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огород\DSCN1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6456040" cy="48420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convex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212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User</cp:lastModifiedBy>
  <cp:revision>10</cp:revision>
  <dcterms:modified xsi:type="dcterms:W3CDTF">2017-03-31T14:57:38Z</dcterms:modified>
</cp:coreProperties>
</file>